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799B-DE9A-4EF6-BE17-D88EB45AFDD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3658-360C-4A57-BDE8-EA0C7404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https://purepng.com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mak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84397"/>
            <a:ext cx="8229600" cy="41876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000" b="1" dirty="0">
                <a:solidFill>
                  <a:srgbClr val="229968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Mobile Apps Distribution </a:t>
            </a:r>
            <a:r>
              <a:rPr lang="en-US" sz="3000" b="1" dirty="0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Platforms</a:t>
            </a:r>
          </a:p>
          <a:p>
            <a:pPr algn="ctr"/>
            <a:r>
              <a:rPr lang="en-US" sz="2000" b="1" dirty="0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Presented by : </a:t>
            </a:r>
            <a:r>
              <a:rPr lang="en-US" sz="2000" b="1" dirty="0" err="1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Er</a:t>
            </a:r>
            <a:r>
              <a:rPr lang="en-US" sz="2000" b="1" dirty="0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. </a:t>
            </a:r>
            <a:r>
              <a:rPr lang="en-US" sz="2000" b="1" dirty="0" err="1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Basanr</a:t>
            </a:r>
            <a:r>
              <a:rPr lang="en-US" sz="2000" b="1" dirty="0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 </a:t>
            </a:r>
            <a:r>
              <a:rPr lang="en-US" sz="2000" b="1" dirty="0" err="1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kumar</a:t>
            </a:r>
            <a:r>
              <a:rPr lang="en-US" sz="2000" b="1" dirty="0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 </a:t>
            </a:r>
            <a:r>
              <a:rPr lang="en-US" sz="2000" b="1" dirty="0" err="1" smtClean="0">
                <a:solidFill>
                  <a:srgbClr val="229968"/>
                </a:solidFill>
                <a:latin typeface="Optima" pitchFamily="34" charset="0"/>
                <a:ea typeface="Optima" pitchFamily="34" charset="-122"/>
              </a:rPr>
              <a:t>yadav</a:t>
            </a:r>
            <a:endParaRPr lang="en-US" sz="2000" b="1" dirty="0" smtClean="0">
              <a:solidFill>
                <a:srgbClr val="229968"/>
              </a:solidFill>
              <a:latin typeface="Optima" pitchFamily="34" charset="0"/>
              <a:ea typeface="Optima" pitchFamily="34" charset="-122"/>
            </a:endParaRPr>
          </a:p>
          <a:p>
            <a:pPr algn="ctr"/>
            <a:endParaRPr lang="en-US" sz="2000" dirty="0"/>
          </a:p>
        </p:txBody>
      </p:sp>
      <p:sp>
        <p:nvSpPr>
          <p:cNvPr id="3" name="Text 1">
            <a:hlinkClick r:id="rId3"/>
          </p:cNvPr>
          <p:cNvSpPr/>
          <p:nvPr/>
        </p:nvSpPr>
        <p:spPr>
          <a:xfrm>
            <a:off x="7315200" y="45720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Introduction to Mobile Apps Distribution Platforms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 smtClean="0"/>
              <a:t>platform commonly </a:t>
            </a:r>
            <a:r>
              <a:rPr lang="en-US" sz="1600" dirty="0"/>
              <a:t>known as an app</a:t>
            </a:r>
            <a:r>
              <a:rPr lang="en-US" sz="1600" b="1" dirty="0"/>
              <a:t> </a:t>
            </a:r>
            <a:r>
              <a:rPr lang="en-US" sz="1600" dirty="0" smtClean="0"/>
              <a:t>store where </a:t>
            </a:r>
            <a:r>
              <a:rPr lang="en-US" sz="1600" dirty="0"/>
              <a:t>developers publish apps and users install, update, and review them.</a:t>
            </a:r>
            <a:r>
              <a:rPr lang="en-US" sz="1600" dirty="0" smtClean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.</a:t>
            </a:r>
            <a:endParaRPr lang="en-US" sz="1600" dirty="0" smtClean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These platforms handle distribution, updates, monetization, and often enforce security and quality </a:t>
            </a:r>
            <a:r>
              <a:rPr lang="en-US" sz="1600" dirty="0" smtClean="0"/>
              <a:t>standards</a:t>
            </a:r>
            <a:r>
              <a:rPr lang="en-US" sz="1600" dirty="0" smtClean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.</a:t>
            </a:r>
            <a:endParaRPr lang="en-US" sz="1600" dirty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These platforms often include developer tools, analytics, monetization options, and security vetting.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97" y="1202332"/>
            <a:ext cx="3925514" cy="22081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2</a:t>
            </a:r>
            <a:endParaRPr lang="en-US" sz="1600" dirty="0"/>
          </a:p>
        </p:txBody>
      </p:sp>
      <p:pic>
        <p:nvPicPr>
          <p:cNvPr id="5" name="Image 0" descr="https://search-letsfade-com.herokuapp.com/proxy?url=https://purepng.com/public/uploads/large/purepng.com-android-smartphonepersonal-computersmartphonemobile-operating-systemcellular-phoneandroid-17015283912796apu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114800" cy="32004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Major Mobile App Stores Overview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Google Play </a:t>
            </a:r>
            <a:r>
              <a:rPr lang="en-US" sz="1600" dirty="0" smtClean="0"/>
              <a:t>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App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Samsung Galaxy </a:t>
            </a:r>
            <a:r>
              <a:rPr lang="en-US" sz="1600" dirty="0" smtClean="0"/>
              <a:t>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Huawei </a:t>
            </a:r>
            <a:r>
              <a:rPr lang="en-US" sz="1600" dirty="0" smtClean="0"/>
              <a:t>App Gallery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Amazon </a:t>
            </a:r>
            <a:r>
              <a:rPr lang="en-US" sz="1600" dirty="0" smtClean="0"/>
              <a:t>App store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1.Google </a:t>
            </a:r>
            <a:r>
              <a:rPr lang="en-US" sz="2400" b="1" dirty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Play Store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/>
              <a:t>The Google Play Store is the official app distribution platform for Android devices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It </a:t>
            </a:r>
            <a:r>
              <a:rPr lang="en-US" sz="1600" dirty="0"/>
              <a:t>allows users to download free and paid apps, games, books, and movies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Developers </a:t>
            </a:r>
            <a:r>
              <a:rPr lang="en-US" sz="1600" dirty="0"/>
              <a:t>must register for a Google Play Developer Account (with a one-time fee) to publish apps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Features </a:t>
            </a:r>
            <a:r>
              <a:rPr lang="en-US" sz="1600" dirty="0"/>
              <a:t>include in-app purchases, subscriptions, app ratings, reviews, and automatic updates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Security </a:t>
            </a:r>
            <a:r>
              <a:rPr lang="en-US" sz="1600" dirty="0"/>
              <a:t>is managed through Google Play Protect, which scans apps for malware.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11" y="1620221"/>
            <a:ext cx="4141009" cy="23293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2.Apple </a:t>
            </a:r>
            <a:r>
              <a:rPr lang="en-US" sz="2400" b="1" dirty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App Store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/>
              <a:t>The Apple App Store is the official marketplace for </a:t>
            </a:r>
            <a:r>
              <a:rPr lang="en-US" sz="1600" dirty="0" err="1"/>
              <a:t>iOS</a:t>
            </a:r>
            <a:r>
              <a:rPr lang="en-US" sz="1600" dirty="0"/>
              <a:t> devices (iPhone, </a:t>
            </a:r>
            <a:r>
              <a:rPr lang="en-US" sz="1600" dirty="0" err="1"/>
              <a:t>iPad</a:t>
            </a:r>
            <a:r>
              <a:rPr lang="en-US" sz="1600" dirty="0"/>
              <a:t>, iPod Touch</a:t>
            </a:r>
            <a:r>
              <a:rPr lang="en-US" sz="1600" dirty="0" smtClean="0"/>
              <a:t>).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Developers </a:t>
            </a:r>
            <a:r>
              <a:rPr lang="en-US" sz="1600" dirty="0"/>
              <a:t>need an Apple Developer Program membership (annual fee) to distribute apps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All </a:t>
            </a:r>
            <a:r>
              <a:rPr lang="en-US" sz="1600" dirty="0"/>
              <a:t>apps undergo a strict review process to ensure quality, performance, and security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Supports </a:t>
            </a:r>
            <a:r>
              <a:rPr lang="en-US" sz="1600" dirty="0"/>
              <a:t>in-app purchases, subscriptions, and monetization options for developers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Known </a:t>
            </a:r>
            <a:r>
              <a:rPr lang="en-US" sz="1600" dirty="0"/>
              <a:t>for high user trust and a large global customer base.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2" y="2050507"/>
            <a:ext cx="2861672" cy="8495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3.Samsung </a:t>
            </a:r>
            <a:r>
              <a:rPr lang="en-US" sz="2400" b="1" dirty="0">
                <a:solidFill>
                  <a:srgbClr val="FF0000"/>
                </a:solidFill>
              </a:rPr>
              <a:t>Galaxy Store</a:t>
            </a:r>
          </a:p>
          <a:p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Samsung Galaxy Store is designed specifically for Samsung devices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Offers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apps, games, themes, and watch faces optimized for Galaxy smartphones, tablets,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smart watches.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target Samsung device users with custom features like S-Pen, foldable screens, and Galaxy Watch apps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used for exclusive Samsung apps and promotions.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86" y="1399888"/>
            <a:ext cx="3046059" cy="2185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4.Huawei App Gallery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/>
              <a:t>The Huawei </a:t>
            </a:r>
            <a:r>
              <a:rPr lang="en-US" sz="1600" dirty="0" smtClean="0"/>
              <a:t>App Gallery </a:t>
            </a:r>
            <a:r>
              <a:rPr lang="en-US" sz="1600" dirty="0"/>
              <a:t>is Huawei’s official app distribution platform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It </a:t>
            </a:r>
            <a:r>
              <a:rPr lang="en-US" sz="1600" dirty="0"/>
              <a:t>became popular after Huawei lost access to Google Play Services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Available </a:t>
            </a:r>
            <a:r>
              <a:rPr lang="en-US" sz="1600" dirty="0"/>
              <a:t>globally on Huawei and Honor devices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categories for apps, games, and local content, with strong security verification</a:t>
            </a:r>
            <a:r>
              <a:rPr lang="en-US" sz="1600" dirty="0" smtClean="0"/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Developers </a:t>
            </a:r>
            <a:r>
              <a:rPr lang="en-US" sz="1600" dirty="0"/>
              <a:t>can integrate with Huawei Mobile Services (HMS) for analytics, ads, and push notifications.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48" y="1747811"/>
            <a:ext cx="3071170" cy="7571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5.Microsoft </a:t>
            </a:r>
            <a:r>
              <a:rPr lang="en-US" sz="2400" b="1" dirty="0">
                <a:solidFill>
                  <a:srgbClr val="FF0000"/>
                </a:solidFill>
              </a:rPr>
              <a:t>Store (for Mobile &amp; Windows Apps)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Although Windows Phone is discontinued, the Microsoft Store still distributes apps for Windows PCs, tablets, and Surface Duo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supports UWP (Universal Windows Platform) apps, Android apps (on Windows 11 via Amazon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Appstore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and some mobile productivity tools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monetize apps via subscriptions, in-app purchases, and ads.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31" y="1051560"/>
            <a:ext cx="3875721" cy="2349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89DA59"/>
          </a:solidFill>
          <a:ln/>
        </p:spPr>
      </p:sp>
      <p:sp>
        <p:nvSpPr>
          <p:cNvPr id="3" name="Shape 1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solidFill>
            <a:srgbClr val="F99653"/>
          </a:solidFill>
          <a:ln/>
        </p:spPr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Conclusion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57200" y="114300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Mobile </a:t>
            </a:r>
            <a:r>
              <a:rPr lang="en-US" sz="1600" dirty="0"/>
              <a:t>app distribution is becoming more flexible and competitive</a:t>
            </a:r>
            <a:r>
              <a:rPr lang="en-US" sz="1600" b="1" dirty="0"/>
              <a:t>.</a:t>
            </a:r>
            <a:r>
              <a:rPr lang="en-US" sz="1600" dirty="0"/>
              <a:t> While Google Play and Apple App Store still lead, new entrants and legal rulings are tearing down barriers for developers and users alike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2" y="1265265"/>
            <a:ext cx="4219048" cy="2228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555</Words>
  <Application>Microsoft Office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SlideMake.com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Apps Distribution Platforms</dc:title>
  <dc:subject>Mobile Apps Distribution Platforms</dc:subject>
  <dc:creator>SlideMake.com</dc:creator>
  <cp:lastModifiedBy>User</cp:lastModifiedBy>
  <cp:revision>11</cp:revision>
  <dcterms:created xsi:type="dcterms:W3CDTF">2025-09-03T12:42:50Z</dcterms:created>
  <dcterms:modified xsi:type="dcterms:W3CDTF">2025-09-03T16:17:50Z</dcterms:modified>
</cp:coreProperties>
</file>